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F528B-9CC5-4990-A128-0652BB7070E8}" v="77" dt="2017-05-10T17:46:23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375CD-E0B1-4910-8D00-BE8849A44D16}" type="datetimeFigureOut">
              <a:rPr lang="en-US"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51C7C-189E-49C7-BDA4-F22AFC51C2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1C7C-189E-49C7-BDA4-F22AFC51C25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7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1C7C-189E-49C7-BDA4-F22AFC51C253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1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1C7C-189E-49C7-BDA4-F22AFC51C253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06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1C7C-189E-49C7-BDA4-F22AFC51C253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08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1C7C-189E-49C7-BDA4-F22AFC51C253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3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1C7C-189E-49C7-BDA4-F22AFC51C25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9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1C7C-189E-49C7-BDA4-F22AFC51C25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9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1C7C-189E-49C7-BDA4-F22AFC51C25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2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1C7C-189E-49C7-BDA4-F22AFC51C25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1C7C-189E-49C7-BDA4-F22AFC51C25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82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1C7C-189E-49C7-BDA4-F22AFC51C25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13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1C7C-189E-49C7-BDA4-F22AFC51C25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7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1C7C-189E-49C7-BDA4-F22AFC51C253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94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dirty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7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dirty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9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3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37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3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0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8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readiness.collegeboard.org/sat/scores/understanding-scores/sat-score-convert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How to get Your Test Scores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Step-by-Step instructions for creating a </a:t>
            </a:r>
            <a:r>
              <a:rPr lang="en-US" err="1"/>
              <a:t>Collegeboard</a:t>
            </a:r>
            <a:r>
              <a:rPr lang="en-US"/>
              <a:t> account </a:t>
            </a:r>
            <a:br>
              <a:rPr lang="en-US"/>
            </a:br>
            <a:r>
              <a:rPr lang="en-US"/>
              <a:t>and getting your test scores</a:t>
            </a:r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66" y="463339"/>
            <a:ext cx="9875520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rgbClr val="7C891D"/>
                </a:solidFill>
              </a:rPr>
              <a:t>How to read your scores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6132" y="1772064"/>
            <a:ext cx="9828213" cy="4801314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2400"/>
              <a:t>First you see your 3 main scores: Total score, Evidence-Based Reading and Writing, and Math. 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Score ranges vary by test - </a:t>
            </a:r>
          </a:p>
          <a:p>
            <a:pPr algn="ctr"/>
            <a:r>
              <a:rPr lang="en-US" sz="2400"/>
              <a:t>SAT: 400-1600 total, 200-800 for each section</a:t>
            </a:r>
          </a:p>
          <a:p>
            <a:pPr algn="ctr"/>
            <a:r>
              <a:rPr lang="en-US" sz="2400"/>
              <a:t>PSAT 10: 320-1520 total, 160-760 for each section</a:t>
            </a:r>
          </a:p>
          <a:p>
            <a:pPr algn="ctr"/>
            <a:r>
              <a:rPr lang="en-US" sz="2400"/>
              <a:t>PSAT 8/9: 240-1440 total, 120-720 for each section</a:t>
            </a:r>
          </a:p>
          <a:p>
            <a:pPr algn="ctr"/>
            <a:endParaRPr lang="en-US"/>
          </a:p>
          <a:p>
            <a:pPr algn="ctr"/>
            <a:r>
              <a:rPr lang="en-US" sz="2400"/>
              <a:t>Click "View Details" for more specific score information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SAT: Want to know how this score compares to the ACT? You can find a score converter </a:t>
            </a:r>
            <a:r>
              <a:rPr lang="en-US" sz="2400">
                <a:hlinkClick r:id="rId3"/>
              </a:rPr>
              <a:t>here</a:t>
            </a:r>
            <a:r>
              <a:rPr lang="en-US" sz="2400"/>
              <a:t>. Convert to the old SAT, then click </a:t>
            </a:r>
            <a:br>
              <a:rPr lang="en-US" sz="2400"/>
            </a:br>
            <a:r>
              <a:rPr lang="en-US" sz="2400"/>
              <a:t>"Show ACT Scores Comparison</a:t>
            </a:r>
          </a:p>
        </p:txBody>
      </p:sp>
    </p:spTree>
    <p:extLst>
      <p:ext uri="{BB962C8B-B14F-4D97-AF65-F5344CB8AC3E}">
        <p14:creationId xmlns:p14="http://schemas.microsoft.com/office/powerpoint/2010/main" val="132478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70C0"/>
                </a:solidFill>
              </a:rPr>
              <a:t>Report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5" y="1797050"/>
            <a:ext cx="11009313" cy="46727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US" b="1"/>
              <a:t>Benchmarks</a:t>
            </a:r>
            <a:r>
              <a:rPr lang="en-US"/>
              <a:t>: </a:t>
            </a:r>
            <a:r>
              <a:rPr lang="en-US" err="1"/>
              <a:t>Collegeboard</a:t>
            </a:r>
            <a:r>
              <a:rPr lang="en-US"/>
              <a:t> has designated benchmark scores that indicate a level of college readiness. You can see if your section scores meet or exceed benchmark levels.</a:t>
            </a:r>
          </a:p>
          <a:p>
            <a:pPr marL="45720" indent="0">
              <a:buNone/>
            </a:pPr>
            <a:r>
              <a:rPr lang="en-US" b="1"/>
              <a:t>Percentiles</a:t>
            </a:r>
            <a:r>
              <a:rPr lang="en-US"/>
              <a:t>: Percentiles show you how your scores compare to other students who took the test. </a:t>
            </a:r>
          </a:p>
          <a:p>
            <a:pPr marL="45720" indent="0">
              <a:buNone/>
            </a:pPr>
            <a:r>
              <a:rPr lang="en-US"/>
              <a:t>You have 2 percentiles: National Representative and User</a:t>
            </a:r>
          </a:p>
          <a:p>
            <a:pPr marL="45720" indent="0">
              <a:buNone/>
            </a:pPr>
            <a:r>
              <a:rPr lang="en-US"/>
              <a:t>                 - National Representative shows your score compared to ALL students in the country</a:t>
            </a:r>
            <a:br>
              <a:rPr lang="en-US"/>
            </a:br>
            <a:r>
              <a:rPr lang="en-US"/>
              <a:t>                   who took the test</a:t>
            </a:r>
          </a:p>
          <a:p>
            <a:pPr marL="45720" indent="0">
              <a:buNone/>
            </a:pPr>
            <a:r>
              <a:rPr lang="en-US"/>
              <a:t>                 - User percentile shows your score compared to students in the country who take the</a:t>
            </a:r>
            <a:br>
              <a:rPr lang="en-US"/>
            </a:br>
            <a:r>
              <a:rPr lang="en-US"/>
              <a:t>                    test by choice, not because they have to take it</a:t>
            </a:r>
          </a:p>
          <a:p>
            <a:pPr marL="45720" indent="0">
              <a:buNone/>
            </a:pPr>
            <a:r>
              <a:rPr lang="en-US">
                <a:latin typeface="Corbel" charset="0"/>
              </a:rPr>
              <a:t>Example: a 50th percentile score means you scored the same or better than 50% of test takers in that percentile group.</a:t>
            </a:r>
          </a:p>
        </p:txBody>
      </p:sp>
    </p:spTree>
    <p:extLst>
      <p:ext uri="{BB962C8B-B14F-4D97-AF65-F5344CB8AC3E}">
        <p14:creationId xmlns:p14="http://schemas.microsoft.com/office/powerpoint/2010/main" val="4241430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BE7600"/>
                </a:solidFill>
              </a:rPr>
              <a:t>Test Questions (PSAT 8/9 and 10 only)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US"/>
              <a:t>This section allows you to see answers for each sections of the test. Information in this section includes:</a:t>
            </a:r>
          </a:p>
          <a:p>
            <a:r>
              <a:rPr lang="en-US"/>
              <a:t># of questions answered correctly or incorrectly</a:t>
            </a:r>
          </a:p>
          <a:p>
            <a:r>
              <a:rPr lang="en-US"/>
              <a:t>Exact questions you got right or wrong</a:t>
            </a:r>
          </a:p>
          <a:p>
            <a:r>
              <a:rPr lang="en-US"/>
              <a:t>Difficultly level or each question</a:t>
            </a:r>
          </a:p>
          <a:p>
            <a:r>
              <a:rPr lang="en-US"/>
              <a:t>Type of skill that the question is measuring</a:t>
            </a:r>
          </a:p>
          <a:p>
            <a:pPr marL="45720" indent="0">
              <a:buNone/>
            </a:pPr>
            <a:endParaRPr lang="en-US"/>
          </a:p>
          <a:p>
            <a:pPr marL="45720" indent="0">
              <a:buNone/>
            </a:pPr>
            <a:r>
              <a:rPr lang="en-US"/>
              <a:t>PSAT 10 – you get to have your test booklet back. This makes a great study tool for the PSAT/NMSQT and the SAT!</a:t>
            </a:r>
          </a:p>
        </p:txBody>
      </p:sp>
    </p:spTree>
    <p:extLst>
      <p:ext uri="{BB962C8B-B14F-4D97-AF65-F5344CB8AC3E}">
        <p14:creationId xmlns:p14="http://schemas.microsoft.com/office/powerpoint/2010/main" val="816282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AB3C19"/>
                </a:solidFill>
              </a:rPr>
              <a:t>Skills Insight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51120"/>
            <a:ext cx="9872871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US"/>
              <a:t>This section allows you to see scores for each individual section of the test (Reading, Writing &amp; Language, Math, and Essay for the SAT)</a:t>
            </a:r>
          </a:p>
          <a:p>
            <a:pPr marL="45720" indent="0">
              <a:buNone/>
            </a:pPr>
            <a:r>
              <a:rPr lang="en-US"/>
              <a:t>Along with scores, you also see what skills you are likely able to already do and what to focus on in order to improve your skills. </a:t>
            </a:r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094" y="3308350"/>
            <a:ext cx="9491662" cy="31331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51700" y="3766717"/>
            <a:ext cx="1027405" cy="86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02738" y="3510632"/>
            <a:ext cx="588962" cy="166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Go to www.collegeboard.org</a:t>
            </a:r>
            <a:br>
              <a:rPr lang="en-US"/>
            </a:br>
            <a:r>
              <a:rPr lang="en-US" sz="1800">
                <a:solidFill>
                  <a:srgbClr val="000000"/>
                </a:solidFill>
                <a:latin typeface="Corbel"/>
              </a:rPr>
              <a:t>You must have an account to get your test scores!</a:t>
            </a:r>
          </a:p>
        </p:txBody>
      </p:sp>
      <p:pic>
        <p:nvPicPr>
          <p:cNvPr id="11" name="Picture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4208" y="1781175"/>
            <a:ext cx="10393170" cy="45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7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You will create a student account</a:t>
            </a:r>
          </a:p>
        </p:txBody>
      </p:sp>
      <p:pic>
        <p:nvPicPr>
          <p:cNvPr id="4" name="Content Placeholder 3" descr="Step 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9650" y="1813633"/>
            <a:ext cx="7599363" cy="4282367"/>
          </a:xfr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904259" y="3537738"/>
            <a:ext cx="255685" cy="62946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57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193214"/>
          </a:xfrm>
        </p:spPr>
        <p:txBody>
          <a:bodyPr>
            <a:normAutofit fontScale="90000"/>
          </a:bodyPr>
          <a:lstStyle/>
          <a:p>
            <a:pPr algn="ctr"/>
            <a:br>
              <a:rPr lang="en-US"/>
            </a:br>
            <a:r>
              <a:rPr lang="en-US"/>
              <a:t>Fill in the information</a:t>
            </a:r>
            <a:br>
              <a:rPr lang="en-US"/>
            </a:br>
            <a:r>
              <a:rPr lang="en-US" sz="2800">
                <a:solidFill>
                  <a:srgbClr val="FF0000"/>
                </a:solidFill>
                <a:latin typeface="Corbel"/>
              </a:rPr>
              <a:t>*</a:t>
            </a:r>
            <a:r>
              <a:rPr lang="en-US" sz="2800">
                <a:solidFill>
                  <a:srgbClr val="000000"/>
                </a:solidFill>
                <a:latin typeface="Corbel"/>
              </a:rPr>
              <a:t>red asterisk indicates required questions</a:t>
            </a:r>
            <a:br>
              <a:rPr lang="en-US">
                <a:solidFill>
                  <a:srgbClr val="000000"/>
                </a:solidFill>
                <a:latin typeface="Corbel"/>
              </a:rPr>
            </a:br>
            <a:endParaRPr lang="en-US" sz="180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4" name="Content Placeholder 3" descr="Step 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0325" y="1960563"/>
            <a:ext cx="7196838" cy="4038600"/>
          </a:xfrm>
        </p:spPr>
      </p:pic>
      <p:sp>
        <p:nvSpPr>
          <p:cNvPr id="5" name="TextBox 4"/>
          <p:cNvSpPr txBox="1"/>
          <p:nvPr/>
        </p:nvSpPr>
        <p:spPr>
          <a:xfrm>
            <a:off x="385763" y="2357438"/>
            <a:ext cx="5602287" cy="344709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Email address can be your school or personal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Zip code is for where you live, not the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Be sure to put where you go to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Username is 6-15 characters with letters and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Password is 7-15 characters with letters and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Subscriptions: uncheck the box if you do not want to receive monthly newsletters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Parent information can be left blank</a:t>
            </a:r>
          </a:p>
        </p:txBody>
      </p:sp>
    </p:spTree>
    <p:extLst>
      <p:ext uri="{BB962C8B-B14F-4D97-AF65-F5344CB8AC3E}">
        <p14:creationId xmlns:p14="http://schemas.microsoft.com/office/powerpoint/2010/main" val="275404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Confirm the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265022" y="3045119"/>
            <a:ext cx="491870" cy="166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6253" y="3217647"/>
            <a:ext cx="394363" cy="199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0495" y="3347043"/>
            <a:ext cx="573126" cy="150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2655" y="3505194"/>
            <a:ext cx="654382" cy="118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-10800000" flipV="1">
            <a:off x="2314575" y="5867400"/>
            <a:ext cx="7601657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/>
              <a:t>When your account is created, wait 10 seconds and it will take you to your main profile page.</a:t>
            </a:r>
          </a:p>
        </p:txBody>
      </p:sp>
      <p:pic>
        <p:nvPicPr>
          <p:cNvPr id="15" name="Picture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3141" y="1704975"/>
            <a:ext cx="9849205" cy="39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5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Select SAT or PSAT to access your scores</a:t>
            </a:r>
          </a:p>
        </p:txBody>
      </p:sp>
      <p:pic>
        <p:nvPicPr>
          <p:cNvPr id="15" name="Picture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8453" y="1714500"/>
            <a:ext cx="8176209" cy="37782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7867650" y="2752725"/>
            <a:ext cx="470232" cy="6331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57275" y="4533900"/>
            <a:ext cx="1126167" cy="474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67773" y="5705475"/>
            <a:ext cx="883558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PSAT scores should show after clicking on the link. If you need an access code, please see Miss Gelder.</a:t>
            </a:r>
          </a:p>
        </p:txBody>
      </p:sp>
    </p:spTree>
    <p:extLst>
      <p:ext uri="{BB962C8B-B14F-4D97-AF65-F5344CB8AC3E}">
        <p14:creationId xmlns:p14="http://schemas.microsoft.com/office/powerpoint/2010/main" val="313377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  <a:latin typeface="Corbel"/>
              </a:rPr>
              <a:t>Click on the SAT drop down menu and select "Scores"</a:t>
            </a:r>
          </a:p>
        </p:txBody>
      </p:sp>
      <p:pic>
        <p:nvPicPr>
          <p:cNvPr id="10" name="Picture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1226" y="1961072"/>
            <a:ext cx="9258554" cy="439077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3914775" y="4146431"/>
            <a:ext cx="1121822" cy="1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90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Click on "Get Your SAT Scores"</a:t>
            </a:r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2431256"/>
            <a:ext cx="9872663" cy="32908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676400" y="366712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88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If your scores do not automatically show up, click "add scores"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Re-enter your password to verify your identity</a:t>
            </a:r>
          </a:p>
          <a:p>
            <a:r>
              <a:rPr lang="en-US"/>
              <a:t>Scroll down to the address section and fill in your home address</a:t>
            </a:r>
          </a:p>
          <a:p>
            <a:r>
              <a:rPr lang="en-US"/>
              <a:t>Scroll to the bottom and click "update"</a:t>
            </a:r>
          </a:p>
          <a:p>
            <a:r>
              <a:rPr lang="en-US"/>
              <a:t>You should now have your score report! Keep going in this presentation to learn how to read your score report. </a:t>
            </a:r>
          </a:p>
          <a:p>
            <a:endParaRPr lang="en-US"/>
          </a:p>
          <a:p>
            <a:pPr marL="45720" indent="0">
              <a:buNone/>
            </a:pPr>
            <a:r>
              <a:rPr lang="en-US"/>
              <a:t>*If it asks you for a registration number, see Miss Gelder</a:t>
            </a:r>
          </a:p>
        </p:txBody>
      </p:sp>
    </p:spTree>
    <p:extLst>
      <p:ext uri="{BB962C8B-B14F-4D97-AF65-F5344CB8AC3E}">
        <p14:creationId xmlns:p14="http://schemas.microsoft.com/office/powerpoint/2010/main" val="179304024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Widescreen</PresentationFormat>
  <Paragraphs>67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Basis</vt:lpstr>
      <vt:lpstr>How to get Your Test Scores</vt:lpstr>
      <vt:lpstr>Go to www.collegeboard.org You must have an account to get your test scores!</vt:lpstr>
      <vt:lpstr>You will create a student account</vt:lpstr>
      <vt:lpstr> Fill in the information *red asterisk indicates required questions </vt:lpstr>
      <vt:lpstr>Confirm the information</vt:lpstr>
      <vt:lpstr>Select SAT or PSAT to access your scores</vt:lpstr>
      <vt:lpstr>Click on the SAT drop down menu and select "Scores"</vt:lpstr>
      <vt:lpstr>Click on "Get Your SAT Scores"</vt:lpstr>
      <vt:lpstr>If your scores do not automatically show up, click "add scores"</vt:lpstr>
      <vt:lpstr>How to read your scores</vt:lpstr>
      <vt:lpstr>Report Details</vt:lpstr>
      <vt:lpstr>Test Questions (PSAT 8/9 and 10 only)</vt:lpstr>
      <vt:lpstr>Skills Insight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Your Test Scores</dc:title>
  <dc:creator>Kristen</dc:creator>
  <cp:lastModifiedBy>Kristen Gazley</cp:lastModifiedBy>
  <cp:revision>2</cp:revision>
  <dcterms:modified xsi:type="dcterms:W3CDTF">2017-05-23T22:17:28Z</dcterms:modified>
</cp:coreProperties>
</file>